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72" r:id="rId9"/>
    <p:sldId id="261" r:id="rId10"/>
    <p:sldId id="273" r:id="rId11"/>
    <p:sldId id="262" r:id="rId12"/>
    <p:sldId id="274" r:id="rId13"/>
    <p:sldId id="263" r:id="rId14"/>
    <p:sldId id="275" r:id="rId15"/>
    <p:sldId id="276" r:id="rId16"/>
    <p:sldId id="269" r:id="rId17"/>
    <p:sldId id="265" r:id="rId18"/>
    <p:sldId id="264" r:id="rId19"/>
    <p:sldId id="267" r:id="rId20"/>
    <p:sldId id="266" r:id="rId21"/>
    <p:sldId id="26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A891E-EE7E-4839-BEA9-DA64151E0FF6}" type="datetimeFigureOut">
              <a:rPr lang="en-US"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8CDB3-2F39-42F2-A7CB-0F733C4E4E4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8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01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27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41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61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43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4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89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01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88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72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99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1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4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1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1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9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80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34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8CDB3-2F39-42F2-A7CB-0F733C4E4E4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DAF-6700-4833-82BC-76F662AE094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20F1-AF5E-44C3-8C69-3C32E8685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DAF-6700-4833-82BC-76F662AE094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20F1-AF5E-44C3-8C69-3C32E8685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DAF-6700-4833-82BC-76F662AE094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20F1-AF5E-44C3-8C69-3C32E8685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DAF-6700-4833-82BC-76F662AE094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20F1-AF5E-44C3-8C69-3C32E8685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DAF-6700-4833-82BC-76F662AE094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20F1-AF5E-44C3-8C69-3C32E8685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DAF-6700-4833-82BC-76F662AE094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20F1-AF5E-44C3-8C69-3C32E8685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DAF-6700-4833-82BC-76F662AE094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20F1-AF5E-44C3-8C69-3C32E8685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DAF-6700-4833-82BC-76F662AE094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20F1-AF5E-44C3-8C69-3C32E8685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DAF-6700-4833-82BC-76F662AE094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20F1-AF5E-44C3-8C69-3C32E8685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DAF-6700-4833-82BC-76F662AE094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20F1-AF5E-44C3-8C69-3C32E8685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DAF-6700-4833-82BC-76F662AE094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20F1-AF5E-44C3-8C69-3C32E8685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BDAF-6700-4833-82BC-76F662AE094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820F1-AF5E-44C3-8C69-3C32E8685C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hirportal.sikerado.hu/images/kep/201407/vizilabda.jpg" TargetMode="External"/><Relationship Id="rId3" Type="http://schemas.openxmlformats.org/officeDocument/2006/relationships/hyperlink" Target="http://data.whicdn.com/images/48177244/large.jpg" TargetMode="External"/><Relationship Id="rId7" Type="http://schemas.openxmlformats.org/officeDocument/2006/relationships/hyperlink" Target="https://static.sharecare.com/promo/topics/body-mass-index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dge.k12.wa.us/cms/lib01/WA01000666/Centricity/Domain/121/Poperties%20of%20Matter.png" TargetMode="External"/><Relationship Id="rId5" Type="http://schemas.openxmlformats.org/officeDocument/2006/relationships/hyperlink" Target="http://pacificlegionbaseball.org/images/baseball_glove.jpg" TargetMode="External"/><Relationship Id="rId4" Type="http://schemas.openxmlformats.org/officeDocument/2006/relationships/hyperlink" Target="http://derekpunterscience7.weebly.com/uploads/1/3/8/7/13878391/985542709.jpg?33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Matter </a:t>
            </a:r>
            <a:r>
              <a:rPr lang="en-US" sz="7200" b="1" dirty="0" smtClean="0"/>
              <a:t>and </a:t>
            </a:r>
            <a:r>
              <a:rPr lang="en-US" sz="7200" b="1" dirty="0"/>
              <a:t>Density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00"/>
                </a:solidFill>
              </a:rPr>
              <a:t>A presentation by Science Doodles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perties of Ma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094" y="313542"/>
            <a:ext cx="5334193" cy="604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6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pic>
        <p:nvPicPr>
          <p:cNvPr id="4" name="Content Placeholder 3" descr="4 ppt 5 mas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619623"/>
            <a:ext cx="8229600" cy="182737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dy-mass-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64" y="1083977"/>
            <a:ext cx="8030059" cy="447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8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density</a:t>
            </a:r>
            <a:endParaRPr lang="en-US" dirty="0"/>
          </a:p>
        </p:txBody>
      </p:sp>
      <p:pic>
        <p:nvPicPr>
          <p:cNvPr id="4" name="Content Placeholder 3" descr="4 ppt 6 relative densit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805602"/>
            <a:ext cx="8229600" cy="182737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zilab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83" y="731986"/>
            <a:ext cx="7622262" cy="52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5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1948778"/>
            <a:ext cx="8229600" cy="1735810"/>
          </a:xfrm>
        </p:spPr>
        <p:txBody>
          <a:bodyPr/>
          <a:lstStyle/>
          <a:p>
            <a:r>
              <a:rPr lang="en-US" sz="6600"/>
              <a:t>Quiz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182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8479"/>
            <a:ext cx="8229600" cy="2177511"/>
          </a:xfrm>
        </p:spPr>
        <p:txBody>
          <a:bodyPr>
            <a:normAutofit/>
          </a:bodyPr>
          <a:lstStyle/>
          <a:p>
            <a:r>
              <a:rPr lang="en-US" dirty="0"/>
              <a:t>What is it when objects that are more dense sink in water, and less dense objects float in water?</a:t>
            </a:r>
          </a:p>
        </p:txBody>
      </p:sp>
      <p:pic>
        <p:nvPicPr>
          <p:cNvPr id="4" name="Content Placeholder 3" descr="4 ppt 6 relative densit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212433"/>
            <a:ext cx="8229600" cy="1827373"/>
          </a:xfrm>
        </p:spPr>
      </p:pic>
    </p:spTree>
    <p:extLst>
      <p:ext uri="{BB962C8B-B14F-4D97-AF65-F5344CB8AC3E}">
        <p14:creationId xmlns:p14="http://schemas.microsoft.com/office/powerpoint/2010/main" val="250795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0685"/>
            <a:ext cx="8229600" cy="1793928"/>
          </a:xfrm>
        </p:spPr>
        <p:txBody>
          <a:bodyPr/>
          <a:lstStyle/>
          <a:p>
            <a:r>
              <a:rPr lang="en-US" dirty="0"/>
              <a:t>What is the classification of matter as a solid, liquid, or gas?</a:t>
            </a:r>
          </a:p>
        </p:txBody>
      </p:sp>
      <p:pic>
        <p:nvPicPr>
          <p:cNvPr id="4" name="Content Placeholder 3" descr="4 ppt 2 physical stat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596016"/>
            <a:ext cx="8229600" cy="1827373"/>
          </a:xfrm>
        </p:spPr>
      </p:pic>
    </p:spTree>
    <p:extLst>
      <p:ext uri="{BB962C8B-B14F-4D97-AF65-F5344CB8AC3E}">
        <p14:creationId xmlns:p14="http://schemas.microsoft.com/office/powerpoint/2010/main" val="18907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704743"/>
            <a:ext cx="8229600" cy="1759057"/>
          </a:xfrm>
        </p:spPr>
        <p:txBody>
          <a:bodyPr/>
          <a:lstStyle/>
          <a:p>
            <a:r>
              <a:rPr lang="en-US" dirty="0"/>
              <a:t>What is it when things are grouped together based on similar traits?</a:t>
            </a:r>
          </a:p>
        </p:txBody>
      </p:sp>
      <p:pic>
        <p:nvPicPr>
          <p:cNvPr id="4" name="Content Placeholder 3" descr="4 ppt 1 classif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212433"/>
            <a:ext cx="8229600" cy="1827373"/>
          </a:xfrm>
        </p:spPr>
      </p:pic>
    </p:spTree>
    <p:extLst>
      <p:ext uri="{BB962C8B-B14F-4D97-AF65-F5344CB8AC3E}">
        <p14:creationId xmlns:p14="http://schemas.microsoft.com/office/powerpoint/2010/main" val="13773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925970"/>
            <a:ext cx="8229600" cy="1782305"/>
          </a:xfrm>
        </p:spPr>
        <p:txBody>
          <a:bodyPr/>
          <a:lstStyle/>
          <a:p>
            <a:r>
              <a:rPr lang="en-US" dirty="0"/>
              <a:t>What is anything that has mass and takes up space?</a:t>
            </a:r>
          </a:p>
        </p:txBody>
      </p:sp>
      <p:pic>
        <p:nvPicPr>
          <p:cNvPr id="4" name="Content Placeholder 3" descr="4 ppt 4 matt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819" y="3723877"/>
            <a:ext cx="8229600" cy="1827373"/>
          </a:xfrm>
        </p:spPr>
      </p:pic>
    </p:spTree>
    <p:extLst>
      <p:ext uri="{BB962C8B-B14F-4D97-AF65-F5344CB8AC3E}">
        <p14:creationId xmlns:p14="http://schemas.microsoft.com/office/powerpoint/2010/main" val="5470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286000"/>
            <a:ext cx="4572000" cy="3840163"/>
          </a:xfrm>
        </p:spPr>
        <p:txBody>
          <a:bodyPr/>
          <a:lstStyle/>
          <a:p>
            <a:r>
              <a:rPr lang="en-US" dirty="0" smtClean="0"/>
              <a:t>Classify</a:t>
            </a:r>
          </a:p>
          <a:p>
            <a:r>
              <a:rPr lang="en-US" dirty="0" smtClean="0"/>
              <a:t>Physical state</a:t>
            </a:r>
          </a:p>
          <a:p>
            <a:r>
              <a:rPr lang="en-US" dirty="0" smtClean="0"/>
              <a:t>Properties</a:t>
            </a:r>
          </a:p>
          <a:p>
            <a:r>
              <a:rPr lang="en-US" dirty="0" smtClean="0"/>
              <a:t>Matter</a:t>
            </a:r>
          </a:p>
          <a:p>
            <a:r>
              <a:rPr lang="en-US" dirty="0" smtClean="0"/>
              <a:t>Mass</a:t>
            </a:r>
          </a:p>
          <a:p>
            <a:r>
              <a:rPr lang="en-US" dirty="0" smtClean="0"/>
              <a:t>Relative density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19436"/>
            <a:ext cx="8229600" cy="232853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appearances of an object including: mass, magnetism, physical state, relative density, solubility, and the ability to insulate or conduct?</a:t>
            </a:r>
          </a:p>
        </p:txBody>
      </p:sp>
      <p:pic>
        <p:nvPicPr>
          <p:cNvPr id="4" name="Content Placeholder 3" descr="4 ppt 3 properti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438" y="3351918"/>
            <a:ext cx="8229600" cy="1827373"/>
          </a:xfrm>
        </p:spPr>
      </p:pic>
    </p:spTree>
    <p:extLst>
      <p:ext uri="{BB962C8B-B14F-4D97-AF65-F5344CB8AC3E}">
        <p14:creationId xmlns:p14="http://schemas.microsoft.com/office/powerpoint/2010/main" val="38267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788"/>
            <a:ext cx="8229600" cy="1700938"/>
          </a:xfrm>
        </p:spPr>
        <p:txBody>
          <a:bodyPr>
            <a:normAutofit/>
          </a:bodyPr>
          <a:lstStyle/>
          <a:p>
            <a:r>
              <a:rPr lang="en-US" dirty="0"/>
              <a:t>What is the amount of matter in an object?</a:t>
            </a:r>
          </a:p>
        </p:txBody>
      </p:sp>
      <p:pic>
        <p:nvPicPr>
          <p:cNvPr id="4" name="Content Placeholder 3" descr="4 ppt 5 mas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212433"/>
            <a:ext cx="8229600" cy="1827373"/>
          </a:xfrm>
        </p:spPr>
      </p:pic>
    </p:spTree>
    <p:extLst>
      <p:ext uri="{BB962C8B-B14F-4D97-AF65-F5344CB8AC3E}">
        <p14:creationId xmlns:p14="http://schemas.microsoft.com/office/powerpoint/2010/main" val="37601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Calibri" charset="0"/>
                <a:hlinkClick r:id="rId3"/>
              </a:rPr>
              <a:t>http://data.whicdn.com/images/48177244/large.jpg</a:t>
            </a:r>
            <a:endParaRPr lang="en-US" dirty="0">
              <a:latin typeface="Calibri" charset="0"/>
              <a:hlinkClick r:id="rId3"/>
            </a:endParaRPr>
          </a:p>
          <a:p>
            <a:r>
              <a:rPr lang="en-US" dirty="0">
                <a:latin typeface="Calibri" charset="0"/>
                <a:hlinkClick r:id="rId4"/>
              </a:rPr>
              <a:t>http://derekpunterscience7.weebly.com/uploads/1/3/8/7/13878391/985542709.jpg?335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  <a:hlinkClick r:id="rId5"/>
              </a:rPr>
              <a:t>http://pacificlegionbaseball.org/images/baseball_glove.jpg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  <a:hlinkClick r:id="rId6"/>
              </a:rPr>
              <a:t>http://www.ridge.k12.wa.us/cms/lib01/WA01000666/Centricity/Domain/121/Poperties%20of%20Matter.png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  <a:hlinkClick r:id="rId7"/>
              </a:rPr>
              <a:t>https://static.sharecare.com/promo/topics/body-mass-index.jpg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  <a:hlinkClick r:id="rId8"/>
              </a:rPr>
              <a:t>http://hirportal.sikerado.hu/images/kep/201407/vizilabda.jpg</a:t>
            </a:r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6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</a:t>
            </a:r>
            <a:endParaRPr lang="en-US" dirty="0"/>
          </a:p>
        </p:txBody>
      </p:sp>
      <p:pic>
        <p:nvPicPr>
          <p:cNvPr id="4" name="Content Placeholder 3" descr="4 ppt 1 classif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212433"/>
            <a:ext cx="8229600" cy="182737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ssif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748" y="581161"/>
            <a:ext cx="5334193" cy="53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9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state</a:t>
            </a:r>
            <a:endParaRPr lang="en-US" dirty="0"/>
          </a:p>
        </p:txBody>
      </p:sp>
      <p:pic>
        <p:nvPicPr>
          <p:cNvPr id="4" name="Content Placeholder 3" descr="4 ppt 2 physical stat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819" y="2573128"/>
            <a:ext cx="8229600" cy="182737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ysical st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1" y="827250"/>
            <a:ext cx="7854762" cy="49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9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4" name="Content Placeholder 3" descr="4 ppt 3 properti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212433"/>
            <a:ext cx="8229600" cy="182737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eball_glo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39" y="780450"/>
            <a:ext cx="8100161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5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pic>
        <p:nvPicPr>
          <p:cNvPr id="4" name="Content Placeholder 3" descr="4 ppt 4 matt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212433"/>
            <a:ext cx="8229600" cy="182737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</Words>
  <Application>Microsoft Office PowerPoint</Application>
  <PresentationFormat>On-screen Show (4:3)</PresentationFormat>
  <Paragraphs>15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Matter and Density</vt:lpstr>
      <vt:lpstr>Vocabulary Words</vt:lpstr>
      <vt:lpstr>Classify</vt:lpstr>
      <vt:lpstr>PowerPoint Presentation</vt:lpstr>
      <vt:lpstr>Physical state</vt:lpstr>
      <vt:lpstr>PowerPoint Presentation</vt:lpstr>
      <vt:lpstr>Properties</vt:lpstr>
      <vt:lpstr>PowerPoint Presentation</vt:lpstr>
      <vt:lpstr>Matter</vt:lpstr>
      <vt:lpstr>PowerPoint Presentation</vt:lpstr>
      <vt:lpstr>Mass</vt:lpstr>
      <vt:lpstr>PowerPoint Presentation</vt:lpstr>
      <vt:lpstr>Relative density</vt:lpstr>
      <vt:lpstr>PowerPoint Presentation</vt:lpstr>
      <vt:lpstr>Quiz</vt:lpstr>
      <vt:lpstr>What is it when objects that are more dense sink in water, and less dense objects float in water?</vt:lpstr>
      <vt:lpstr>What is the classification of matter as a solid, liquid, or gas?</vt:lpstr>
      <vt:lpstr>What is it when things are grouped together based on similar traits?</vt:lpstr>
      <vt:lpstr>What is anything that has mass and takes up space?</vt:lpstr>
      <vt:lpstr>What are appearances of an object including: mass, magnetism, physical state, relative density, solubility, and the ability to insulate or conduct?</vt:lpstr>
      <vt:lpstr>What is the amount of matter in an object?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and Density</dc:title>
  <dc:creator>Admin</dc:creator>
  <cp:lastModifiedBy>Admin</cp:lastModifiedBy>
  <cp:revision>26</cp:revision>
  <dcterms:created xsi:type="dcterms:W3CDTF">2015-10-17T15:39:30Z</dcterms:created>
  <dcterms:modified xsi:type="dcterms:W3CDTF">2015-10-23T00:40:20Z</dcterms:modified>
</cp:coreProperties>
</file>